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10"/>
  </p:handoutMasterIdLst>
  <p:sldIdLst>
    <p:sldId id="259" r:id="rId3"/>
    <p:sldId id="262" r:id="rId4"/>
    <p:sldId id="257" r:id="rId5"/>
    <p:sldId id="264" r:id="rId6"/>
    <p:sldId id="263" r:id="rId7"/>
    <p:sldId id="261" r:id="rId8"/>
    <p:sldId id="260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>
                <a:solidFill>
                  <a:schemeClr val="hlink"/>
                </a:solidFill>
              </a:rPr>
              <a:t> </a:t>
            </a:r>
            <a:r>
              <a:rPr lang="en-US" altLang="en-US" sz="3600" smtClean="0">
                <a:solidFill>
                  <a:schemeClr val="hlink"/>
                </a:solidFill>
              </a:rPr>
              <a:t>702</a:t>
            </a:r>
            <a:r>
              <a:rPr lang="en-US" altLang="en-US" sz="360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 8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19: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/>
              <a:t>TENER significa “to have”</a:t>
            </a:r>
          </a:p>
          <a:p>
            <a:pPr>
              <a:buFontTx/>
              <a:buNone/>
            </a:pPr>
            <a:r>
              <a:rPr lang="en-US" altLang="en-US" sz="2800"/>
              <a:t>                                     </a:t>
            </a:r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E</a:t>
            </a:r>
            <a:r>
              <a:rPr lang="en-US" altLang="en-US" sz="280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/>
              <a:t>			Yo                       Nosotros</a:t>
            </a:r>
          </a:p>
          <a:p>
            <a:pPr>
              <a:buFontTx/>
              <a:buNone/>
            </a:pPr>
            <a:r>
              <a:rPr lang="en-US" altLang="en-US" sz="2800"/>
              <a:t>                   Tú                       </a:t>
            </a:r>
          </a:p>
          <a:p>
            <a:pPr>
              <a:buFontTx/>
              <a:buNone/>
            </a:pPr>
            <a:r>
              <a:rPr lang="en-US" altLang="en-US" sz="2800"/>
              <a:t>    Él / ella / Ud.                      Ellos / Ellas / Uds</a:t>
            </a:r>
          </a:p>
          <a:p>
            <a:endParaRPr lang="en-US" altLang="en-US" sz="2800"/>
          </a:p>
          <a:p>
            <a:endParaRPr lang="en-US" altLang="en-US" sz="2800"/>
          </a:p>
          <a:p>
            <a:r>
              <a:rPr lang="en-US" altLang="en-US" sz="2800"/>
              <a:t>You use the verb TENER to express age </a:t>
            </a:r>
            <a:r>
              <a:rPr lang="en-US" altLang="en-US" sz="2800" i="1">
                <a:solidFill>
                  <a:schemeClr val="accent2"/>
                </a:solidFill>
              </a:rPr>
              <a:t>(la edad)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¿Cuántos años tienes?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Yo tengo catorce años.</a:t>
            </a:r>
          </a:p>
          <a:p>
            <a:pPr lvl="1"/>
            <a:r>
              <a:rPr lang="en-US" altLang="en-US" sz="2400">
                <a:solidFill>
                  <a:schemeClr val="accent2"/>
                </a:solidFill>
              </a:rPr>
              <a:t>Mi hermana menor tiene once años.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667000" y="1854200"/>
            <a:ext cx="1195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Tengo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614613" y="23764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657475" y="2895600"/>
            <a:ext cx="107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196013" y="18430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Tenemos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640638" y="2909888"/>
            <a:ext cx="12747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T</a:t>
            </a:r>
            <a:r>
              <a:rPr lang="en-US" altLang="en-US" sz="2800">
                <a:solidFill>
                  <a:srgbClr val="008000"/>
                </a:solidFill>
              </a:rPr>
              <a:t>ie</a:t>
            </a:r>
            <a:r>
              <a:rPr lang="en-US" altLang="en-US" sz="2800">
                <a:solidFill>
                  <a:srgbClr val="FF0000"/>
                </a:solidFill>
              </a:rPr>
              <a:t>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/>
      <p:bldP spid="3080" grpId="0"/>
      <p:bldP spid="3081" grpId="0"/>
      <p:bldP spid="3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53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11/14/13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19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Completa la hoja GRAMATICA (p.2.8-2.9)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GET QUIZ SIGNED!!!!!!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ASD4003c2</a:t>
            </a:r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/>
              <a:t>eGame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Do </a:t>
            </a:r>
            <a:r>
              <a:rPr lang="es-ES_tradnl" altLang="en-US" u="sng" dirty="0"/>
              <a:t>GRAMMAR SELF-CHECK QUIZ</a:t>
            </a:r>
          </a:p>
          <a:p>
            <a:pPr lvl="2">
              <a:lnSpc>
                <a:spcPct val="90000"/>
              </a:lnSpc>
            </a:pPr>
            <a:r>
              <a:rPr lang="es-ES_tradnl" altLang="en-US" dirty="0" err="1"/>
              <a:t>Make</a:t>
            </a:r>
            <a:r>
              <a:rPr lang="es-ES_tradnl" altLang="en-US" dirty="0"/>
              <a:t> </a:t>
            </a:r>
            <a:r>
              <a:rPr lang="es-ES_tradnl" altLang="en-US" dirty="0" err="1"/>
              <a:t>sure</a:t>
            </a:r>
            <a:r>
              <a:rPr lang="es-ES_tradnl" altLang="en-US" dirty="0"/>
              <a:t> </a:t>
            </a:r>
            <a:r>
              <a:rPr lang="es-ES_tradnl" altLang="en-US" dirty="0" err="1"/>
              <a:t>you</a:t>
            </a:r>
            <a:r>
              <a:rPr lang="es-ES_tradnl" altLang="en-US" dirty="0"/>
              <a:t> </a:t>
            </a:r>
            <a:r>
              <a:rPr lang="es-ES_tradnl" altLang="en-US" dirty="0" err="1"/>
              <a:t>enter</a:t>
            </a:r>
            <a:r>
              <a:rPr lang="es-ES_tradnl" altLang="en-US" dirty="0"/>
              <a:t>: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name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section</a:t>
            </a:r>
            <a:r>
              <a:rPr lang="es-ES_tradnl" altLang="en-US" dirty="0"/>
              <a:t> ID = </a:t>
            </a:r>
            <a:r>
              <a:rPr lang="es-ES_tradnl" altLang="en-US" b="1" dirty="0" smtClean="0"/>
              <a:t>701</a:t>
            </a:r>
            <a:endParaRPr lang="es-ES_tradnl" altLang="en-US" dirty="0"/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Your</a:t>
            </a:r>
            <a:r>
              <a:rPr lang="es-ES_tradnl" altLang="en-US" dirty="0"/>
              <a:t> email</a:t>
            </a:r>
          </a:p>
          <a:p>
            <a:pPr lvl="3">
              <a:lnSpc>
                <a:spcPct val="90000"/>
              </a:lnSpc>
            </a:pPr>
            <a:r>
              <a:rPr lang="es-ES_tradnl" altLang="en-US" dirty="0" err="1"/>
              <a:t>My</a:t>
            </a:r>
            <a:r>
              <a:rPr lang="es-ES_tradnl" altLang="en-US" dirty="0"/>
              <a:t> email= </a:t>
            </a:r>
            <a:r>
              <a:rPr lang="es-ES_tradnl" altLang="en-US" dirty="0" smtClean="0"/>
              <a:t>hzumaeta@renaissancecharter.org</a:t>
            </a:r>
            <a:r>
              <a:rPr lang="es-ES_tradnl" altLang="en-US" dirty="0">
                <a:solidFill>
                  <a:schemeClr val="accent2"/>
                </a:solidFill>
              </a:rPr>
              <a:t>	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6243935"/>
            <a:ext cx="9052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CC"/>
                </a:solidFill>
              </a:rPr>
              <a:t>DUE BY MIDNIGHT TOMORROW FRIDAY, NOVEMBER 15</a:t>
            </a:r>
            <a:r>
              <a:rPr lang="en-US" sz="2400" b="1" baseline="30000" dirty="0" smtClean="0">
                <a:solidFill>
                  <a:srgbClr val="0000CC"/>
                </a:solidFill>
              </a:rPr>
              <a:t>TH</a:t>
            </a:r>
            <a:r>
              <a:rPr lang="en-US" sz="2400" b="1" dirty="0" smtClean="0">
                <a:solidFill>
                  <a:srgbClr val="0000CC"/>
                </a:solidFill>
              </a:rPr>
              <a:t>!</a:t>
            </a:r>
            <a:endParaRPr lang="en-US" sz="2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251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Textured</vt:lpstr>
      <vt:lpstr>Me llamo ___________ Clase 702  La fecha es el  8 de noviembre del 2013</vt:lpstr>
      <vt:lpstr>Practica</vt:lpstr>
      <vt:lpstr>El verbo TENER</vt:lpstr>
      <vt:lpstr>Tarea # 19a</vt:lpstr>
      <vt:lpstr>Actividad Inicial:</vt:lpstr>
      <vt:lpstr>Ejercicios</vt:lpstr>
      <vt:lpstr>Tarea # 19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29</cp:revision>
  <dcterms:created xsi:type="dcterms:W3CDTF">2010-03-09T20:13:16Z</dcterms:created>
  <dcterms:modified xsi:type="dcterms:W3CDTF">2013-11-14T21:50:57Z</dcterms:modified>
</cp:coreProperties>
</file>